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61" r:id="rId3"/>
    <p:sldId id="262" r:id="rId4"/>
    <p:sldId id="258" r:id="rId5"/>
    <p:sldId id="264" r:id="rId6"/>
    <p:sldId id="259" r:id="rId7"/>
    <p:sldId id="263" r:id="rId8"/>
    <p:sldId id="260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A943"/>
    <a:srgbClr val="8BB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F91F68-DBBF-DC47-8A3E-60BF3DC27B36}" v="2440" dt="2022-08-04T10:13:10.830"/>
    <p1510:client id="{B3252E25-3D27-854F-AD22-0F4D08E1C363}" v="1504" dt="2022-08-04T07:27:16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4"/>
  </p:normalViewPr>
  <p:slideViewPr>
    <p:cSldViewPr snapToGrid="0" snapToObjects="1">
      <p:cViewPr>
        <p:scale>
          <a:sx n="100" d="100"/>
          <a:sy n="100" d="100"/>
        </p:scale>
        <p:origin x="186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01DB9-7F17-C54E-BEC7-C8DC85C39E37}" type="datetimeFigureOut">
              <a:rPr lang="en-NO" smtClean="0"/>
              <a:t>04/08/2022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7B4A1-3044-6E48-ACF8-1FBB792D07B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118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Zaim:</a:t>
            </a:r>
          </a:p>
          <a:p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er team four key,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bestående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meg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zaim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iløpet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sommeren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prosjekt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møller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digital. Four Key Metrics er et system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automatisk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henter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forskjellige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datakilder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Azure,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kalkulerer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metrikker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måle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suksess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prosjekt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brukes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teamene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innblikk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hvordan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effektivisere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forbedre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utviklingsprosessen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8625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Julie:</a:t>
            </a:r>
          </a:p>
          <a:p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gjennom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begynner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oppstartsfasen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/research,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show and tell, prototype,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teknologi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demo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Dermer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begynner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reisen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skuret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NESTE SLIDE</a:t>
            </a:r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97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829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Dette er her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briefing om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prosjektet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setter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prøver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forståelse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four key metrics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egentlig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er.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ned med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fagmateriale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nærmere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prosjektet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måten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implementert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både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tekniske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løsningen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også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visuelle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løsningen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QUEUE BILDE. Her ser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dashbordet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hvordan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Her ser vi at de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visuelatilseringer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metric, et plot med data over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kategorisert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oppsummering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“ranking” om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godt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ligger an.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Først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fremst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nevne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metrikker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kvantitativt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kvalitativt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NO"/>
          </a:p>
          <a:p>
            <a:endParaRPr lang="en-NO"/>
          </a:p>
          <a:p>
            <a:pPr rtl="0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Kan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begynne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 FREQUENCY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produksjon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b="0">
              <a:effectLst/>
            </a:endParaRPr>
          </a:p>
          <a:p>
            <a:pPr rtl="0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Time to Change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lang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pull request lever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går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produksjon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b="0">
              <a:effectLst/>
            </a:endParaRPr>
          </a:p>
          <a:p>
            <a:pPr rtl="0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Failure Rate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går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produksjon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inneholder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b="0">
              <a:effectLst/>
            </a:endParaRPr>
          </a:p>
          <a:p>
            <a:pPr rtl="0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to Restore Service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lang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tar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feilkode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fikset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produksjon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to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metrikken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avhenger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vi vet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slags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feiler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fikser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disse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feilene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Møller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vane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legge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tags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PRs,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løst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ticketdata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Jira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filtrere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høres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fikser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bugs,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disse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ticketene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fikses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sendes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produksjon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lang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ønsker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man tagger PR med bug/feature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indikere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er.</a:t>
            </a:r>
            <a:endParaRPr lang="en-GB" b="0">
              <a:effectLst/>
            </a:endParaRPr>
          </a:p>
          <a:p>
            <a:pPr rtl="0"/>
            <a:br>
              <a:rPr lang="en-GB" b="0">
                <a:effectLst/>
              </a:rPr>
            </a:b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Hvert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 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koblet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boks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kategoriserer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kjapt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godt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jobber.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Grønt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osv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Zaim:</a:t>
            </a:r>
          </a:p>
          <a:p>
            <a:pPr rtl="0"/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Gjennom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sommeren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vært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ukentlig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 and tell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fremgang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de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ønsket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følge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utviklingen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Dette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første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fredag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møller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der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forklarte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var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oppgaven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gjøre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 &amp;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selv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 de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ragnhild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vanligvis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holder den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ferie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b="0">
              <a:effectLst/>
            </a:endParaRPr>
          </a:p>
          <a:p>
            <a:br>
              <a:rPr lang="en-GB"/>
            </a:br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6217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4579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Zaim:</a:t>
            </a:r>
          </a:p>
          <a:p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hvert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fikk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forståelse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4key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egentlig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begynte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forståelse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var det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prøve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denne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dypere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forståelse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catche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tidlig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fallgruver.Vi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trengte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azure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prototype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Python.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begge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komfortable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språket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tenkte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var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greit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gjøre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data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måtte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gjøre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behandlet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pandas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plottene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matplotlib. Her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skateboardet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sykkel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rullet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Julie:</a:t>
            </a:r>
          </a:p>
          <a:p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bare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gjennom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sommeren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gjort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sosialt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kontoret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is-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kakepause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3d-printet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kaktuser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pulten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plassene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ukentlig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padel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trening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ukentlig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frustrasjon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dynamics.</a:t>
            </a:r>
          </a:p>
          <a:p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følte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komfortable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mvp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python var det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tide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større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var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tide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velge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slags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teknologier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ønsket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det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ferdig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skulle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sparring med Jonas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tilbake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mellom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selv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med...</a:t>
            </a:r>
          </a:p>
          <a:p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…dotnet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(#nykjerne2023),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økosystemet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møller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allerede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ganske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integrert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Ingen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var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både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spennende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utfordende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også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visualiseringen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Zaim:</a:t>
            </a:r>
          </a:p>
          <a:p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ferdig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produktet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nyd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backend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inn data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klienter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tilfelle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Azure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Jira,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prosesserer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struturerer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Grunnen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lagrer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stole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clientene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lagrer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(azure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gjør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det).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frontend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ferdig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kalkulert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Alt 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hjelp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terraform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migreringer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følger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 gutta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opp.</a:t>
            </a:r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10367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Kjapp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gjennomgang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Innloggin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filtrering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osv</a:t>
            </a:r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4022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Kjapp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gjennomgang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Innloggin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filtrering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osv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Julie:</a:t>
            </a:r>
          </a:p>
          <a:p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dessverre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stengt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sommeren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over men det er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fortsatt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par ting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skulle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ønske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gitlab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vært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møller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forbedrete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måter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catche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feil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solid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tags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kanskje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Sist men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god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bruker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manual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hvordan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teams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burde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kunne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effektivt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endelig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kjære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Volkswagen transporter t1</a:t>
            </a:r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0508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B4A1-3044-6E48-ACF8-1FBB792D07B5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6807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.png"/><Relationship Id="rId18" Type="http://schemas.openxmlformats.org/officeDocument/2006/relationships/image" Target="../media/image19.jpe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1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microsoft.com/office/2017/06/relationships/model3d" Target="../media/model3d2.glb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14.png"/><Relationship Id="rId19" Type="http://schemas.openxmlformats.org/officeDocument/2006/relationships/image" Target="../media/image20.jpe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17/06/relationships/model3d" Target="../media/model3d2.glb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61006C-BC11-9244-96BF-E65D6F9C9BC7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C862F-BDA8-FE4A-B02C-6FF888E867E8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932E0-9749-A847-B7F2-69568902107D}"/>
              </a:ext>
            </a:extLst>
          </p:cNvPr>
          <p:cNvSpPr txBox="1"/>
          <p:nvPr/>
        </p:nvSpPr>
        <p:spPr>
          <a:xfrm>
            <a:off x="3048582" y="3033184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9298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61006C-BC11-9244-96BF-E65D6F9C9BC7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C862F-BDA8-FE4A-B02C-6FF888E867E8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13F8308-6803-5D4B-97B9-B447978E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29788">
            <a:off x="1364289" y="-407984"/>
            <a:ext cx="6096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1932E0-9749-A847-B7F2-69568902107D}"/>
              </a:ext>
            </a:extLst>
          </p:cNvPr>
          <p:cNvSpPr txBox="1"/>
          <p:nvPr/>
        </p:nvSpPr>
        <p:spPr>
          <a:xfrm>
            <a:off x="3048582" y="3033184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3320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0.45911 0.3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56" y="1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61006C-BC11-9244-96BF-E65D6F9C9BC7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C862F-BDA8-FE4A-B02C-6FF888E867E8}"/>
              </a:ext>
            </a:extLst>
          </p:cNvPr>
          <p:cNvSpPr txBox="1"/>
          <p:nvPr/>
        </p:nvSpPr>
        <p:spPr>
          <a:xfrm>
            <a:off x="3048556" y="324600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13F8308-6803-5D4B-97B9-B447978E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29788">
            <a:off x="6970239" y="2308284"/>
            <a:ext cx="609600" cy="406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7D57623-9421-DB49-AACC-7DB1CB66E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1" flipH="1">
            <a:off x="9629423" y="3848950"/>
            <a:ext cx="52213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1932E0-9749-A847-B7F2-69568902107D}"/>
              </a:ext>
            </a:extLst>
          </p:cNvPr>
          <p:cNvSpPr txBox="1"/>
          <p:nvPr/>
        </p:nvSpPr>
        <p:spPr>
          <a:xfrm>
            <a:off x="3048582" y="3033184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6939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254 L 0.21342 0.185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942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-0.01528 L -0.42722 0.3810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4" y="1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679E879-02FE-9848-A906-DC75CF44B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77457" flipH="1">
            <a:off x="4449816" y="-384396"/>
            <a:ext cx="522130" cy="406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1A819E0-A728-F04E-AB71-40B6ADAB4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70353">
            <a:off x="2004117" y="910157"/>
            <a:ext cx="52213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395B1-B983-A44D-A414-881954D6F400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D241C-1F4E-D941-AFB3-08A9DF68DB91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7658D-FEB5-8F4A-863C-C88AAACC0754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3E68F25-22BD-754C-A500-B227CA261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47696" flipH="1">
            <a:off x="4849007" y="2255903"/>
            <a:ext cx="545293" cy="406799"/>
          </a:xfrm>
          <a:prstGeom prst="rect">
            <a:avLst/>
          </a:prstGeom>
        </p:spPr>
      </p:pic>
      <p:pic>
        <p:nvPicPr>
          <p:cNvPr id="16" name="Graphic 15" descr="Cursor with solid fill">
            <a:extLst>
              <a:ext uri="{FF2B5EF4-FFF2-40B4-BE49-F238E27FC236}">
                <a16:creationId xmlns:a16="http://schemas.microsoft.com/office/drawing/2014/main" id="{C57A3A58-14FF-7746-B74E-A6A27946E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1191" y="7026731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66BB7D1-2A5A-A947-94C5-7F71ECD74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70353">
            <a:off x="8211088" y="633578"/>
            <a:ext cx="522130" cy="406400"/>
          </a:xfrm>
          <a:prstGeom prst="rect">
            <a:avLst/>
          </a:prstGeom>
        </p:spPr>
      </p:pic>
      <p:pic>
        <p:nvPicPr>
          <p:cNvPr id="24" name="Graphic 23" descr="Cursor with solid fill">
            <a:extLst>
              <a:ext uri="{FF2B5EF4-FFF2-40B4-BE49-F238E27FC236}">
                <a16:creationId xmlns:a16="http://schemas.microsoft.com/office/drawing/2014/main" id="{D52E096B-06A9-7849-A1E6-5AA640B88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4319" y="-943377"/>
            <a:ext cx="914400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E85DF6E-85D9-EF46-A280-DBE5B2D62424}"/>
              </a:ext>
            </a:extLst>
          </p:cNvPr>
          <p:cNvGrpSpPr/>
          <p:nvPr/>
        </p:nvGrpSpPr>
        <p:grpSpPr>
          <a:xfrm>
            <a:off x="12826953" y="1810275"/>
            <a:ext cx="8424545" cy="4509633"/>
            <a:chOff x="12839310" y="1760848"/>
            <a:chExt cx="8424545" cy="45096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DCE7F91-0164-2647-8F0C-8753F6DE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959293" y="1854762"/>
              <a:ext cx="8304562" cy="4415719"/>
            </a:xfrm>
            <a:prstGeom prst="rect">
              <a:avLst/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AC17490B-BBEA-FD43-8E8B-36E7F4F2C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839310" y="1760848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598F8A-A131-E547-8870-1A16FC0909E9}"/>
              </a:ext>
            </a:extLst>
          </p:cNvPr>
          <p:cNvGrpSpPr/>
          <p:nvPr/>
        </p:nvGrpSpPr>
        <p:grpSpPr>
          <a:xfrm>
            <a:off x="-8393767" y="1192051"/>
            <a:ext cx="7173672" cy="4496316"/>
            <a:chOff x="-8688407" y="1192051"/>
            <a:chExt cx="7173672" cy="44963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21472E7-CA66-0F4E-A375-047077E7D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8688407" y="1299364"/>
              <a:ext cx="6596489" cy="4389003"/>
            </a:xfrm>
            <a:prstGeom prst="rect">
              <a:avLst/>
            </a:prstGeom>
          </p:spPr>
        </p:pic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CB6A57A-7128-2343-A1C8-234A4043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2429135" y="119205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767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116 L -0.19922 0.177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5" y="893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8997 0.0837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1736 C -0.04453 -0.22222 -0.07981 -0.42708 -0.20377 -0.57245 C -0.32786 -0.71782 -0.67265 -0.85439 -0.75312 -0.88935 " pathEditMode="relative" ptsTypes="A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0.04005 L 0.89401 0.017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60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401 0.01713 L -0.00925 0.0421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69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7 0.08379 L 0.2276 0.2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588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26016 -0.2303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152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-0.00903 L 0.0974 0.08171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231 C 0.00756 0.14791 0.01927 0.29375 0.07891 0.35717 C 0.13854 0.4206 0.30625 0.37777 0.35365 0.3824 " pathEditMode="relative" ptsTypes="A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5 -0.025 L -0.90261 -0.0754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59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1395B1-B983-A44D-A414-881954D6F400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D241C-1F4E-D941-AFB3-08A9DF68DB91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7658D-FEB5-8F4A-863C-C88AAACC0754}"/>
              </a:ext>
            </a:extLst>
          </p:cNvPr>
          <p:cNvSpPr txBox="1"/>
          <p:nvPr/>
        </p:nvSpPr>
        <p:spPr>
          <a:xfrm>
            <a:off x="3047354" y="301573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66BB7D1-2A5A-A947-94C5-7F71ECD74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70353">
            <a:off x="9405707" y="1203849"/>
            <a:ext cx="522130" cy="406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7380332-05A5-C643-80C6-8E8D0F3C2AC5}"/>
              </a:ext>
            </a:extLst>
          </p:cNvPr>
          <p:cNvGrpSpPr/>
          <p:nvPr/>
        </p:nvGrpSpPr>
        <p:grpSpPr>
          <a:xfrm>
            <a:off x="1833529" y="1289638"/>
            <a:ext cx="8424545" cy="4509633"/>
            <a:chOff x="12839310" y="1760848"/>
            <a:chExt cx="8424545" cy="45096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E6E93A-7EFA-734C-93A1-9A5E3261E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959293" y="1854762"/>
              <a:ext cx="8304562" cy="4415719"/>
            </a:xfrm>
            <a:prstGeom prst="rect">
              <a:avLst/>
            </a:prstGeom>
          </p:spPr>
        </p:pic>
        <p:pic>
          <p:nvPicPr>
            <p:cNvPr id="22" name="Graphic 21" descr="Cursor with solid fill">
              <a:extLst>
                <a:ext uri="{FF2B5EF4-FFF2-40B4-BE49-F238E27FC236}">
                  <a16:creationId xmlns:a16="http://schemas.microsoft.com/office/drawing/2014/main" id="{EC143E91-ED0B-9C45-AE18-ECA5D801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839310" y="1760848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8710C6-460D-B44F-9AED-EEDC4200C91E}"/>
              </a:ext>
            </a:extLst>
          </p:cNvPr>
          <p:cNvSpPr txBox="1"/>
          <p:nvPr/>
        </p:nvSpPr>
        <p:spPr>
          <a:xfrm>
            <a:off x="13901195" y="373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4C171-B66A-0F44-82A9-F87F147F85F4}"/>
              </a:ext>
            </a:extLst>
          </p:cNvPr>
          <p:cNvSpPr txBox="1"/>
          <p:nvPr/>
        </p:nvSpPr>
        <p:spPr>
          <a:xfrm>
            <a:off x="12373337" y="3703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5410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8543 0.01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08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0.17552 0.15672 " pathEditMode="relative" ptsTypes="AA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27658E8-7EF5-1346-A308-AFEEC3321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70353">
            <a:off x="-721783" y="2260213"/>
            <a:ext cx="522130" cy="406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1CD3E59-5403-5E40-8E5C-4692E49CA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47696" flipH="1">
            <a:off x="917753" y="3046247"/>
            <a:ext cx="545293" cy="406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FF2C55-FAAB-BF40-ADFF-69D1092DA9DC}"/>
              </a:ext>
            </a:extLst>
          </p:cNvPr>
          <p:cNvSpPr txBox="1"/>
          <p:nvPr/>
        </p:nvSpPr>
        <p:spPr>
          <a:xfrm>
            <a:off x="2380552" y="3245531"/>
            <a:ext cx="65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044B5-D753-7A4D-A51A-8EA8AA95B093}"/>
              </a:ext>
            </a:extLst>
          </p:cNvPr>
          <p:cNvSpPr txBox="1"/>
          <p:nvPr/>
        </p:nvSpPr>
        <p:spPr>
          <a:xfrm>
            <a:off x="2380552" y="3245531"/>
            <a:ext cx="65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Bicycle">
                <a:extLst>
                  <a:ext uri="{FF2B5EF4-FFF2-40B4-BE49-F238E27FC236}">
                    <a16:creationId xmlns:a16="http://schemas.microsoft.com/office/drawing/2014/main" id="{53361D99-8554-A84D-9F07-2B36C3B2B5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5253411"/>
                  </p:ext>
                </p:extLst>
              </p:nvPr>
            </p:nvGraphicFramePr>
            <p:xfrm>
              <a:off x="1521890" y="2593440"/>
              <a:ext cx="655200" cy="53386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55200" cy="533867"/>
                    </a:xfrm>
                    <a:prstGeom prst="rect">
                      <a:avLst/>
                    </a:prstGeom>
                    <a:effectLst>
                      <a:outerShdw dist="50800" dir="5400000" algn="ctr" rotWithShape="0">
                        <a:srgbClr val="000000">
                          <a:alpha val="43137"/>
                        </a:srgbClr>
                      </a:outerShdw>
                      <a:softEdge rad="0"/>
                    </a:effectLst>
                    <a:scene3d>
                      <a:camera prst="orthographicFront"/>
                      <a:lightRig rig="threePt" dir="t"/>
                    </a:scene3d>
                    <a:sp3d prstMaterial="matte"/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7594272" ay="2526651" az="827346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075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Bicycle">
                <a:extLst>
                  <a:ext uri="{FF2B5EF4-FFF2-40B4-BE49-F238E27FC236}">
                    <a16:creationId xmlns:a16="http://schemas.microsoft.com/office/drawing/2014/main" id="{53361D99-8554-A84D-9F07-2B36C3B2B5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1890" y="2593440"/>
                <a:ext cx="655200" cy="533867"/>
              </a:xfrm>
              <a:prstGeom prst="rect">
                <a:avLst/>
              </a:prstGeom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prstMaterial="matte"/>
            </p:spPr>
          </p:pic>
        </mc:Fallback>
      </mc:AlternateContent>
      <p:pic>
        <p:nvPicPr>
          <p:cNvPr id="18" name="Picture 17" descr="A picture containing smoke, steam, hydrogen bomb, weapon&#10;&#10;Description automatically generated">
            <a:extLst>
              <a:ext uri="{FF2B5EF4-FFF2-40B4-BE49-F238E27FC236}">
                <a16:creationId xmlns:a16="http://schemas.microsoft.com/office/drawing/2014/main" id="{CE384A80-07A8-4C41-9674-C351960305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9965">
            <a:off x="735505" y="2204393"/>
            <a:ext cx="1913950" cy="136202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Bicycle">
                <a:extLst>
                  <a:ext uri="{FF2B5EF4-FFF2-40B4-BE49-F238E27FC236}">
                    <a16:creationId xmlns:a16="http://schemas.microsoft.com/office/drawing/2014/main" id="{07E37D12-9C30-0446-9C68-385D7E36D8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0382355"/>
                  </p:ext>
                </p:extLst>
              </p:nvPr>
            </p:nvGraphicFramePr>
            <p:xfrm>
              <a:off x="5559556" y="676958"/>
              <a:ext cx="655200" cy="55931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55200" cy="559317"/>
                    </a:xfrm>
                    <a:prstGeom prst="rect">
                      <a:avLst/>
                    </a:prstGeom>
                    <a:effectLst>
                      <a:outerShdw dist="50800" dir="5400000" algn="ctr" rotWithShape="0">
                        <a:srgbClr val="000000">
                          <a:alpha val="43137"/>
                        </a:srgbClr>
                      </a:outerShdw>
                      <a:softEdge rad="0"/>
                    </a:effectLst>
                    <a:scene3d>
                      <a:camera prst="orthographicFront"/>
                      <a:lightRig rig="threePt" dir="t"/>
                    </a:scene3d>
                    <a:sp3d prstMaterial="matte"/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3283129" ay="2171417" az="23907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Bicycle">
                <a:extLst>
                  <a:ext uri="{FF2B5EF4-FFF2-40B4-BE49-F238E27FC236}">
                    <a16:creationId xmlns:a16="http://schemas.microsoft.com/office/drawing/2014/main" id="{07E37D12-9C30-0446-9C68-385D7E36D8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59556" y="676958"/>
                <a:ext cx="655200" cy="559317"/>
              </a:xfrm>
              <a:prstGeom prst="rect">
                <a:avLst/>
              </a:prstGeom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prstMaterial="matte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Bicycle">
                <a:extLst>
                  <a:ext uri="{FF2B5EF4-FFF2-40B4-BE49-F238E27FC236}">
                    <a16:creationId xmlns:a16="http://schemas.microsoft.com/office/drawing/2014/main" id="{53F6284D-91F9-E548-AD5C-71014F774D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9262376"/>
                  </p:ext>
                </p:extLst>
              </p:nvPr>
            </p:nvGraphicFramePr>
            <p:xfrm>
              <a:off x="9424517" y="2649405"/>
              <a:ext cx="655200" cy="54599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55200" cy="545999"/>
                    </a:xfrm>
                    <a:prstGeom prst="rect">
                      <a:avLst/>
                    </a:prstGeom>
                    <a:effectLst>
                      <a:outerShdw dist="50800" dir="5400000" algn="ctr" rotWithShape="0">
                        <a:srgbClr val="000000">
                          <a:alpha val="43137"/>
                        </a:srgbClr>
                      </a:outerShdw>
                      <a:softEdge rad="0"/>
                    </a:effectLst>
                    <a:scene3d>
                      <a:camera prst="orthographicFront"/>
                      <a:lightRig rig="threePt" dir="t"/>
                    </a:scene3d>
                    <a:sp3d prstMaterial="matte"/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3001011" ay="-2489873" az="-229879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26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Bicycle">
                <a:extLst>
                  <a:ext uri="{FF2B5EF4-FFF2-40B4-BE49-F238E27FC236}">
                    <a16:creationId xmlns:a16="http://schemas.microsoft.com/office/drawing/2014/main" id="{53F6284D-91F9-E548-AD5C-71014F774D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4517" y="2649405"/>
                <a:ext cx="655200" cy="545999"/>
              </a:xfrm>
              <a:prstGeom prst="rect">
                <a:avLst/>
              </a:prstGeom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prstMaterial="matte"/>
            </p:spPr>
          </p:pic>
        </mc:Fallback>
      </mc:AlternateContent>
      <p:pic>
        <p:nvPicPr>
          <p:cNvPr id="22" name="Picture 21" descr="A picture containing smoke, steam, hydrogen bomb, weapon&#10;&#10;Description automatically generated">
            <a:extLst>
              <a:ext uri="{FF2B5EF4-FFF2-40B4-BE49-F238E27FC236}">
                <a16:creationId xmlns:a16="http://schemas.microsoft.com/office/drawing/2014/main" id="{53610C27-2690-DB4E-998C-0EF142A511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5550" flipH="1">
            <a:off x="4274146" y="4323351"/>
            <a:ext cx="2228988" cy="136202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Scooter">
                <a:extLst>
                  <a:ext uri="{FF2B5EF4-FFF2-40B4-BE49-F238E27FC236}">
                    <a16:creationId xmlns:a16="http://schemas.microsoft.com/office/drawing/2014/main" id="{D7F9FE17-B840-E44B-959F-E77338637D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0693004"/>
                  </p:ext>
                </p:extLst>
              </p:nvPr>
            </p:nvGraphicFramePr>
            <p:xfrm>
              <a:off x="4886484" y="4720005"/>
              <a:ext cx="693787" cy="79470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693787" cy="794701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9011" ay="-2323242" az="-94699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21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Scooter">
                <a:extLst>
                  <a:ext uri="{FF2B5EF4-FFF2-40B4-BE49-F238E27FC236}">
                    <a16:creationId xmlns:a16="http://schemas.microsoft.com/office/drawing/2014/main" id="{D7F9FE17-B840-E44B-959F-E77338637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86484" y="4720005"/>
                <a:ext cx="693787" cy="794701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aphic 14" descr="Cursor with solid fill">
            <a:extLst>
              <a:ext uri="{FF2B5EF4-FFF2-40B4-BE49-F238E27FC236}">
                <a16:creationId xmlns:a16="http://schemas.microsoft.com/office/drawing/2014/main" id="{42A62D4E-D6D0-3845-9AF5-415A13BAB6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146069" y="1107571"/>
            <a:ext cx="914400" cy="914400"/>
          </a:xfrm>
          <a:prstGeom prst="rect">
            <a:avLst/>
          </a:prstGeom>
        </p:spPr>
      </p:pic>
      <p:pic>
        <p:nvPicPr>
          <p:cNvPr id="16" name="Graphic 15" descr="Cursor with solid fill">
            <a:extLst>
              <a:ext uri="{FF2B5EF4-FFF2-40B4-BE49-F238E27FC236}">
                <a16:creationId xmlns:a16="http://schemas.microsoft.com/office/drawing/2014/main" id="{DB25F4FB-07E0-8642-A369-7DD2A9D385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41885" y="-1092750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02D64D3-D922-CE40-9B5D-F7B70EAFF8A8}"/>
              </a:ext>
            </a:extLst>
          </p:cNvPr>
          <p:cNvGrpSpPr/>
          <p:nvPr/>
        </p:nvGrpSpPr>
        <p:grpSpPr>
          <a:xfrm>
            <a:off x="1692481" y="-5441847"/>
            <a:ext cx="8649404" cy="5473767"/>
            <a:chOff x="1692481" y="-5441847"/>
            <a:chExt cx="8649404" cy="5473767"/>
          </a:xfrm>
        </p:grpSpPr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0CDA72F1-0653-F948-8BB8-338BE32AB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358" y="-5441847"/>
              <a:ext cx="8544527" cy="4806297"/>
            </a:xfrm>
            <a:prstGeom prst="rect">
              <a:avLst/>
            </a:prstGeom>
          </p:spPr>
        </p:pic>
        <p:pic>
          <p:nvPicPr>
            <p:cNvPr id="21" name="Graphic 20" descr="Cursor with solid fill">
              <a:extLst>
                <a:ext uri="{FF2B5EF4-FFF2-40B4-BE49-F238E27FC236}">
                  <a16:creationId xmlns:a16="http://schemas.microsoft.com/office/drawing/2014/main" id="{9F82E425-DBA3-0946-8321-31ED7592B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92481" y="-882480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7C9048-FA22-BEE0-2129-15890844E673}"/>
              </a:ext>
            </a:extLst>
          </p:cNvPr>
          <p:cNvGrpSpPr/>
          <p:nvPr/>
        </p:nvGrpSpPr>
        <p:grpSpPr>
          <a:xfrm>
            <a:off x="12746906" y="956616"/>
            <a:ext cx="6790719" cy="4867377"/>
            <a:chOff x="12746906" y="956616"/>
            <a:chExt cx="6790719" cy="48673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D35D675-F498-E54B-A4F8-86A99C14E8C4}"/>
                </a:ext>
              </a:extLst>
            </p:cNvPr>
            <p:cNvGrpSpPr/>
            <p:nvPr/>
          </p:nvGrpSpPr>
          <p:grpSpPr>
            <a:xfrm>
              <a:off x="12746906" y="956616"/>
              <a:ext cx="6790719" cy="4867377"/>
              <a:chOff x="12746906" y="956616"/>
              <a:chExt cx="6790719" cy="486737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8DE4D67-98BC-5944-9F05-6574B3C5C4A9}"/>
                  </a:ext>
                </a:extLst>
              </p:cNvPr>
              <p:cNvGrpSpPr/>
              <p:nvPr/>
            </p:nvGrpSpPr>
            <p:grpSpPr>
              <a:xfrm>
                <a:off x="12746906" y="1025850"/>
                <a:ext cx="6295474" cy="4798143"/>
                <a:chOff x="12746906" y="1025850"/>
                <a:chExt cx="6295474" cy="4798143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6946341-2BA6-4C43-A01B-C3328CC9957A}"/>
                    </a:ext>
                  </a:extLst>
                </p:cNvPr>
                <p:cNvSpPr/>
                <p:nvPr/>
              </p:nvSpPr>
              <p:spPr>
                <a:xfrm>
                  <a:off x="12746906" y="1025850"/>
                  <a:ext cx="6295474" cy="479814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  <p:pic>
              <p:nvPicPr>
                <p:cNvPr id="8" name="Picture 7" descr="A group of people walking down a stre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19F5300-A2D8-8343-92B6-1D38CE5780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63386" y="1838384"/>
                  <a:ext cx="1810269" cy="3782064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picture containing indoor, person, floor, ceiling&#10;&#10;Description automatically generated">
                  <a:extLst>
                    <a:ext uri="{FF2B5EF4-FFF2-40B4-BE49-F238E27FC236}">
                      <a16:creationId xmlns:a16="http://schemas.microsoft.com/office/drawing/2014/main" id="{150869BF-865D-C841-B18A-1C89861AE0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82668" y="1929598"/>
                  <a:ext cx="1808299" cy="3782064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9E711539-5416-6F47-999A-5D42704DE3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16873947" y="1588716"/>
                  <a:ext cx="2315596" cy="1736697"/>
                </a:xfrm>
                <a:prstGeom prst="rect">
                  <a:avLst/>
                </a:prstGeom>
              </p:spPr>
            </p:pic>
          </p:grpSp>
          <p:pic>
            <p:nvPicPr>
              <p:cNvPr id="25" name="Graphic 24" descr="Cursor with solid fill">
                <a:extLst>
                  <a:ext uri="{FF2B5EF4-FFF2-40B4-BE49-F238E27FC236}">
                    <a16:creationId xmlns:a16="http://schemas.microsoft.com/office/drawing/2014/main" id="{54CFC1BC-773D-CE45-9ABE-472BC6170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8623225" y="95661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1" name="Picture 30" descr="A group of people pos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FC518202-267B-8652-EAFF-3986E4EE5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1183" y="1041530"/>
              <a:ext cx="1769651" cy="3256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9636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-0.00903 L 0.13542 0.1145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6" y="61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04414 -0.0335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0555 C 0.0849 0.02153 0.17982 0.04838 0.21693 -0.01088 C 0.25404 -0.07037 0.20234 -0.31574 0.21263 -0.36157 " pathEditMode="relative" ptsTypes="AAA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02305 0.860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4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05 0.85578 L -0.00104 0.021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4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1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023 L 0.3211 -0.27338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3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0.0081 L 0.23112 0.20463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76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0093 C -0.03177 0.11528 -0.05951 0.23148 -0.02813 0.27801 C 0.00325 0.3243 0.14192 0.25185 0.18398 0.27801 " pathEditMode="relative" ptsTypes="A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0.01297 L -0.86042 -0.02129 " pathEditMode="relative" ptsTypes="AA">
                                      <p:cBhvr>
                                        <p:cTn id="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6042 -0.02129 L 0.03633 0.01297 " pathEditMode="relative" ptsTypes="AA">
                                      <p:cBhvr>
                                        <p:cTn id="5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47 0.20463 L 0.29479 0.2629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834 L -0.13203 0.1092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95 0.10926 L -0.37174 0.32477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6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FF2C55-FAAB-BF40-ADFF-69D1092DA9DC}"/>
              </a:ext>
            </a:extLst>
          </p:cNvPr>
          <p:cNvSpPr txBox="1"/>
          <p:nvPr/>
        </p:nvSpPr>
        <p:spPr>
          <a:xfrm>
            <a:off x="2380552" y="3245531"/>
            <a:ext cx="65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044B5-D753-7A4D-A51A-8EA8AA95B093}"/>
              </a:ext>
            </a:extLst>
          </p:cNvPr>
          <p:cNvSpPr txBox="1"/>
          <p:nvPr/>
        </p:nvSpPr>
        <p:spPr>
          <a:xfrm>
            <a:off x="2380552" y="3245531"/>
            <a:ext cx="654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Scooter">
                <a:extLst>
                  <a:ext uri="{FF2B5EF4-FFF2-40B4-BE49-F238E27FC236}">
                    <a16:creationId xmlns:a16="http://schemas.microsoft.com/office/drawing/2014/main" id="{D7F9FE17-B840-E44B-959F-E77338637D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86484" y="4720005"/>
              <a:ext cx="693787" cy="79470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93787" cy="794701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9011" ay="-2323242" az="-94699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21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Scooter">
                <a:extLst>
                  <a:ext uri="{FF2B5EF4-FFF2-40B4-BE49-F238E27FC236}">
                    <a16:creationId xmlns:a16="http://schemas.microsoft.com/office/drawing/2014/main" id="{D7F9FE17-B840-E44B-959F-E77338637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6484" y="4720005"/>
                <a:ext cx="693787" cy="794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Scooter">
                <a:extLst>
                  <a:ext uri="{FF2B5EF4-FFF2-40B4-BE49-F238E27FC236}">
                    <a16:creationId xmlns:a16="http://schemas.microsoft.com/office/drawing/2014/main" id="{3BC370D0-19F2-0E40-8113-0C7D6F5A501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09089" y="5369199"/>
              <a:ext cx="693787" cy="8188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93787" cy="81889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404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Scooter">
                <a:extLst>
                  <a:ext uri="{FF2B5EF4-FFF2-40B4-BE49-F238E27FC236}">
                    <a16:creationId xmlns:a16="http://schemas.microsoft.com/office/drawing/2014/main" id="{3BC370D0-19F2-0E40-8113-0C7D6F5A50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9089" y="5369199"/>
                <a:ext cx="693787" cy="818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0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115 L -0.08151 0.092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469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1 0.01898 L 0.10377 0.0898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cooter">
                <a:extLst>
                  <a:ext uri="{FF2B5EF4-FFF2-40B4-BE49-F238E27FC236}">
                    <a16:creationId xmlns:a16="http://schemas.microsoft.com/office/drawing/2014/main" id="{1694465C-553C-9944-9EE3-BDBDDFB1E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9548052"/>
                  </p:ext>
                </p:extLst>
              </p:nvPr>
            </p:nvGraphicFramePr>
            <p:xfrm>
              <a:off x="5037710" y="-833480"/>
              <a:ext cx="654728" cy="7727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54728" cy="772794"/>
                    </a:xfrm>
                    <a:prstGeom prst="rect">
                      <a:avLst/>
                    </a:prstGeom>
                    <a:effectLst>
                      <a:reflection stA="0" endPos="0" dir="5400000" sy="-100000" algn="bl" rotWithShape="0"/>
                    </a:effectLst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959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cooter">
                <a:extLst>
                  <a:ext uri="{FF2B5EF4-FFF2-40B4-BE49-F238E27FC236}">
                    <a16:creationId xmlns:a16="http://schemas.microsoft.com/office/drawing/2014/main" id="{1694465C-553C-9944-9EE3-BDBDDFB1E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7710" y="-833480"/>
                <a:ext cx="654728" cy="772794"/>
              </a:xfrm>
              <a:prstGeom prst="rect">
                <a:avLst/>
              </a:prstGeom>
              <a:effectLst>
                <a:reflection stA="0" endPos="0" dir="5400000" sy="-100000" algn="bl" rotWithShape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cooter">
                <a:extLst>
                  <a:ext uri="{FF2B5EF4-FFF2-40B4-BE49-F238E27FC236}">
                    <a16:creationId xmlns:a16="http://schemas.microsoft.com/office/drawing/2014/main" id="{D6D3668F-3F9D-F34D-9FDF-0E2DB701D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3955286"/>
                  </p:ext>
                </p:extLst>
              </p:nvPr>
            </p:nvGraphicFramePr>
            <p:xfrm flipH="1">
              <a:off x="6499563" y="-146994"/>
              <a:ext cx="655200" cy="773351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773351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93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cooter">
                <a:extLst>
                  <a:ext uri="{FF2B5EF4-FFF2-40B4-BE49-F238E27FC236}">
                    <a16:creationId xmlns:a16="http://schemas.microsoft.com/office/drawing/2014/main" id="{D6D3668F-3F9D-F34D-9FDF-0E2DB701D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6499563" y="-146994"/>
                <a:ext cx="655200" cy="773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cooter">
                <a:extLst>
                  <a:ext uri="{FF2B5EF4-FFF2-40B4-BE49-F238E27FC236}">
                    <a16:creationId xmlns:a16="http://schemas.microsoft.com/office/drawing/2014/main" id="{41BBEA07-4903-4B4E-8839-097F302BA3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1747257"/>
                  </p:ext>
                </p:extLst>
              </p:nvPr>
            </p:nvGraphicFramePr>
            <p:xfrm>
              <a:off x="4953836" y="738117"/>
              <a:ext cx="655200" cy="76752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55200" cy="76752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61466" ay="2315762" az="116014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921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cooter">
                <a:extLst>
                  <a:ext uri="{FF2B5EF4-FFF2-40B4-BE49-F238E27FC236}">
                    <a16:creationId xmlns:a16="http://schemas.microsoft.com/office/drawing/2014/main" id="{41BBEA07-4903-4B4E-8839-097F302BA3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3836" y="738117"/>
                <a:ext cx="655200" cy="7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cooter">
                <a:extLst>
                  <a:ext uri="{FF2B5EF4-FFF2-40B4-BE49-F238E27FC236}">
                    <a16:creationId xmlns:a16="http://schemas.microsoft.com/office/drawing/2014/main" id="{F21D873F-3FCB-3144-A5B8-AE895EC98A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1686623"/>
                  </p:ext>
                </p:extLst>
              </p:nvPr>
            </p:nvGraphicFramePr>
            <p:xfrm flipH="1">
              <a:off x="5844834" y="1308200"/>
              <a:ext cx="654729" cy="772794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cooter">
                <a:extLst>
                  <a:ext uri="{FF2B5EF4-FFF2-40B4-BE49-F238E27FC236}">
                    <a16:creationId xmlns:a16="http://schemas.microsoft.com/office/drawing/2014/main" id="{F21D873F-3FCB-3144-A5B8-AE895EC98A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5844834" y="1308200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cooter">
                <a:extLst>
                  <a:ext uri="{FF2B5EF4-FFF2-40B4-BE49-F238E27FC236}">
                    <a16:creationId xmlns:a16="http://schemas.microsoft.com/office/drawing/2014/main" id="{4995DBD2-4513-4542-B9F9-2AC46D7E92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0892257"/>
                  </p:ext>
                </p:extLst>
              </p:nvPr>
            </p:nvGraphicFramePr>
            <p:xfrm flipH="1">
              <a:off x="4135522" y="2115478"/>
              <a:ext cx="676471" cy="651416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cooter">
                <a:extLst>
                  <a:ext uri="{FF2B5EF4-FFF2-40B4-BE49-F238E27FC236}">
                    <a16:creationId xmlns:a16="http://schemas.microsoft.com/office/drawing/2014/main" id="{4995DBD2-4513-4542-B9F9-2AC46D7E92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4135522" y="2115478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Scooter">
                <a:extLst>
                  <a:ext uri="{FF2B5EF4-FFF2-40B4-BE49-F238E27FC236}">
                    <a16:creationId xmlns:a16="http://schemas.microsoft.com/office/drawing/2014/main" id="{396EF15F-4706-F64B-92E1-213C32E113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1721352"/>
                  </p:ext>
                </p:extLst>
              </p:nvPr>
            </p:nvGraphicFramePr>
            <p:xfrm flipH="1">
              <a:off x="2858118" y="1308200"/>
              <a:ext cx="655200" cy="623240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Scooter">
                <a:extLst>
                  <a:ext uri="{FF2B5EF4-FFF2-40B4-BE49-F238E27FC236}">
                    <a16:creationId xmlns:a16="http://schemas.microsoft.com/office/drawing/2014/main" id="{396EF15F-4706-F64B-92E1-213C32E113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2858118" y="1308200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cooter">
                <a:extLst>
                  <a:ext uri="{FF2B5EF4-FFF2-40B4-BE49-F238E27FC236}">
                    <a16:creationId xmlns:a16="http://schemas.microsoft.com/office/drawing/2014/main" id="{97BCC983-BF4D-7648-A6C0-0BEF94863E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7012283"/>
                  </p:ext>
                </p:extLst>
              </p:nvPr>
            </p:nvGraphicFramePr>
            <p:xfrm flipH="1">
              <a:off x="4348255" y="569105"/>
              <a:ext cx="655200" cy="63795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cooter">
                <a:extLst>
                  <a:ext uri="{FF2B5EF4-FFF2-40B4-BE49-F238E27FC236}">
                    <a16:creationId xmlns:a16="http://schemas.microsoft.com/office/drawing/2014/main" id="{97BCC983-BF4D-7648-A6C0-0BEF94863E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4348255" y="569105"/>
                <a:ext cx="655200" cy="637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Scooter">
                <a:extLst>
                  <a:ext uri="{FF2B5EF4-FFF2-40B4-BE49-F238E27FC236}">
                    <a16:creationId xmlns:a16="http://schemas.microsoft.com/office/drawing/2014/main" id="{00CE71B3-94A9-79B3-21B4-7484D07765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6955823"/>
                  </p:ext>
                </p:extLst>
              </p:nvPr>
            </p:nvGraphicFramePr>
            <p:xfrm flipH="1">
              <a:off x="5844834" y="1308200"/>
              <a:ext cx="654729" cy="772794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Scooter">
                <a:extLst>
                  <a:ext uri="{FF2B5EF4-FFF2-40B4-BE49-F238E27FC236}">
                    <a16:creationId xmlns:a16="http://schemas.microsoft.com/office/drawing/2014/main" id="{00CE71B3-94A9-79B3-21B4-7484D07765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5844834" y="1308200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 descr="Scooter">
                <a:extLst>
                  <a:ext uri="{FF2B5EF4-FFF2-40B4-BE49-F238E27FC236}">
                    <a16:creationId xmlns:a16="http://schemas.microsoft.com/office/drawing/2014/main" id="{AF0442F5-4F3E-C698-F68D-DD506CB3FB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727185"/>
                  </p:ext>
                </p:extLst>
              </p:nvPr>
            </p:nvGraphicFramePr>
            <p:xfrm flipH="1">
              <a:off x="4135522" y="2115478"/>
              <a:ext cx="676471" cy="651416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 descr="Scooter">
                <a:extLst>
                  <a:ext uri="{FF2B5EF4-FFF2-40B4-BE49-F238E27FC236}">
                    <a16:creationId xmlns:a16="http://schemas.microsoft.com/office/drawing/2014/main" id="{AF0442F5-4F3E-C698-F68D-DD506CB3FB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4135522" y="2115478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Scooter">
                <a:extLst>
                  <a:ext uri="{FF2B5EF4-FFF2-40B4-BE49-F238E27FC236}">
                    <a16:creationId xmlns:a16="http://schemas.microsoft.com/office/drawing/2014/main" id="{80E29097-0971-5875-95BA-B86EA2E2E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5297880"/>
                  </p:ext>
                </p:extLst>
              </p:nvPr>
            </p:nvGraphicFramePr>
            <p:xfrm flipH="1">
              <a:off x="2858118" y="1320006"/>
              <a:ext cx="655200" cy="623240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Scooter">
                <a:extLst>
                  <a:ext uri="{FF2B5EF4-FFF2-40B4-BE49-F238E27FC236}">
                    <a16:creationId xmlns:a16="http://schemas.microsoft.com/office/drawing/2014/main" id="{80E29097-0971-5875-95BA-B86EA2E2E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2858118" y="1320006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Scooter">
                <a:extLst>
                  <a:ext uri="{FF2B5EF4-FFF2-40B4-BE49-F238E27FC236}">
                    <a16:creationId xmlns:a16="http://schemas.microsoft.com/office/drawing/2014/main" id="{3AAF226B-DDF5-F262-0154-7608F5F8B2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7715973"/>
                  </p:ext>
                </p:extLst>
              </p:nvPr>
            </p:nvGraphicFramePr>
            <p:xfrm flipH="1">
              <a:off x="4348255" y="569105"/>
              <a:ext cx="655200" cy="63795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Scooter">
                <a:extLst>
                  <a:ext uri="{FF2B5EF4-FFF2-40B4-BE49-F238E27FC236}">
                    <a16:creationId xmlns:a16="http://schemas.microsoft.com/office/drawing/2014/main" id="{3AAF226B-DDF5-F262-0154-7608F5F8B2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4348255" y="569105"/>
                <a:ext cx="655200" cy="637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Scooter">
                <a:extLst>
                  <a:ext uri="{FF2B5EF4-FFF2-40B4-BE49-F238E27FC236}">
                    <a16:creationId xmlns:a16="http://schemas.microsoft.com/office/drawing/2014/main" id="{7954AE94-BF35-2E57-BAE9-553349584D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4485060"/>
                  </p:ext>
                </p:extLst>
              </p:nvPr>
            </p:nvGraphicFramePr>
            <p:xfrm flipH="1">
              <a:off x="5844834" y="1308200"/>
              <a:ext cx="654729" cy="772794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Scooter">
                <a:extLst>
                  <a:ext uri="{FF2B5EF4-FFF2-40B4-BE49-F238E27FC236}">
                    <a16:creationId xmlns:a16="http://schemas.microsoft.com/office/drawing/2014/main" id="{7954AE94-BF35-2E57-BAE9-553349584D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5844834" y="1308200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Scooter">
                <a:extLst>
                  <a:ext uri="{FF2B5EF4-FFF2-40B4-BE49-F238E27FC236}">
                    <a16:creationId xmlns:a16="http://schemas.microsoft.com/office/drawing/2014/main" id="{5EC8F23D-F107-900C-8E7E-FBDF0CE271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3353300"/>
                  </p:ext>
                </p:extLst>
              </p:nvPr>
            </p:nvGraphicFramePr>
            <p:xfrm flipH="1">
              <a:off x="4135522" y="2115478"/>
              <a:ext cx="676471" cy="651416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Scooter">
                <a:extLst>
                  <a:ext uri="{FF2B5EF4-FFF2-40B4-BE49-F238E27FC236}">
                    <a16:creationId xmlns:a16="http://schemas.microsoft.com/office/drawing/2014/main" id="{5EC8F23D-F107-900C-8E7E-FBDF0CE27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4135522" y="2115478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 descr="Scooter">
                <a:extLst>
                  <a:ext uri="{FF2B5EF4-FFF2-40B4-BE49-F238E27FC236}">
                    <a16:creationId xmlns:a16="http://schemas.microsoft.com/office/drawing/2014/main" id="{219FA1C9-E13D-D3A3-52C8-5222FCD373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1203582"/>
                  </p:ext>
                </p:extLst>
              </p:nvPr>
            </p:nvGraphicFramePr>
            <p:xfrm flipH="1">
              <a:off x="2858118" y="1320006"/>
              <a:ext cx="655200" cy="623240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 descr="Scooter">
                <a:extLst>
                  <a:ext uri="{FF2B5EF4-FFF2-40B4-BE49-F238E27FC236}">
                    <a16:creationId xmlns:a16="http://schemas.microsoft.com/office/drawing/2014/main" id="{219FA1C9-E13D-D3A3-52C8-5222FCD373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2858118" y="1320006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 descr="Scooter">
                <a:extLst>
                  <a:ext uri="{FF2B5EF4-FFF2-40B4-BE49-F238E27FC236}">
                    <a16:creationId xmlns:a16="http://schemas.microsoft.com/office/drawing/2014/main" id="{12ACBC92-77BC-094F-A399-B393C076B5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7033662"/>
                  </p:ext>
                </p:extLst>
              </p:nvPr>
            </p:nvGraphicFramePr>
            <p:xfrm flipH="1">
              <a:off x="4348255" y="569105"/>
              <a:ext cx="655200" cy="63795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 descr="Scooter">
                <a:extLst>
                  <a:ext uri="{FF2B5EF4-FFF2-40B4-BE49-F238E27FC236}">
                    <a16:creationId xmlns:a16="http://schemas.microsoft.com/office/drawing/2014/main" id="{12ACBC92-77BC-094F-A399-B393C076B5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4348255" y="569105"/>
                <a:ext cx="655200" cy="637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Scooter">
                <a:extLst>
                  <a:ext uri="{FF2B5EF4-FFF2-40B4-BE49-F238E27FC236}">
                    <a16:creationId xmlns:a16="http://schemas.microsoft.com/office/drawing/2014/main" id="{9572DC02-D9B3-1FDF-27A2-7D2463321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4340926"/>
                  </p:ext>
                </p:extLst>
              </p:nvPr>
            </p:nvGraphicFramePr>
            <p:xfrm flipH="1">
              <a:off x="5844834" y="1320006"/>
              <a:ext cx="654729" cy="772794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Scooter">
                <a:extLst>
                  <a:ext uri="{FF2B5EF4-FFF2-40B4-BE49-F238E27FC236}">
                    <a16:creationId xmlns:a16="http://schemas.microsoft.com/office/drawing/2014/main" id="{9572DC02-D9B3-1FDF-27A2-7D2463321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5844834" y="1320006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 descr="Scooter">
                <a:extLst>
                  <a:ext uri="{FF2B5EF4-FFF2-40B4-BE49-F238E27FC236}">
                    <a16:creationId xmlns:a16="http://schemas.microsoft.com/office/drawing/2014/main" id="{93107064-B1DE-5723-BC4B-F367108044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6986227"/>
                  </p:ext>
                </p:extLst>
              </p:nvPr>
            </p:nvGraphicFramePr>
            <p:xfrm flipH="1">
              <a:off x="4135522" y="2127284"/>
              <a:ext cx="676471" cy="651416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 descr="Scooter">
                <a:extLst>
                  <a:ext uri="{FF2B5EF4-FFF2-40B4-BE49-F238E27FC236}">
                    <a16:creationId xmlns:a16="http://schemas.microsoft.com/office/drawing/2014/main" id="{93107064-B1DE-5723-BC4B-F367108044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4135522" y="2127284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 descr="Scooter">
                <a:extLst>
                  <a:ext uri="{FF2B5EF4-FFF2-40B4-BE49-F238E27FC236}">
                    <a16:creationId xmlns:a16="http://schemas.microsoft.com/office/drawing/2014/main" id="{4DAD87A7-A66E-97A7-2DC4-1292AF1990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2617159"/>
                  </p:ext>
                </p:extLst>
              </p:nvPr>
            </p:nvGraphicFramePr>
            <p:xfrm flipH="1">
              <a:off x="2858118" y="1331812"/>
              <a:ext cx="655200" cy="623240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 descr="Scooter">
                <a:extLst>
                  <a:ext uri="{FF2B5EF4-FFF2-40B4-BE49-F238E27FC236}">
                    <a16:creationId xmlns:a16="http://schemas.microsoft.com/office/drawing/2014/main" id="{4DAD87A7-A66E-97A7-2DC4-1292AF199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2858118" y="1331812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 descr="Scooter">
                <a:extLst>
                  <a:ext uri="{FF2B5EF4-FFF2-40B4-BE49-F238E27FC236}">
                    <a16:creationId xmlns:a16="http://schemas.microsoft.com/office/drawing/2014/main" id="{1FCFF352-E6F3-DF23-0386-F09EB14E4C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26853"/>
                  </p:ext>
                </p:extLst>
              </p:nvPr>
            </p:nvGraphicFramePr>
            <p:xfrm flipH="1">
              <a:off x="4348255" y="580911"/>
              <a:ext cx="655200" cy="63795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 descr="Scooter">
                <a:extLst>
                  <a:ext uri="{FF2B5EF4-FFF2-40B4-BE49-F238E27FC236}">
                    <a16:creationId xmlns:a16="http://schemas.microsoft.com/office/drawing/2014/main" id="{1FCFF352-E6F3-DF23-0386-F09EB14E4C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4348255" y="580911"/>
                <a:ext cx="655200" cy="637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 Model 46" descr="Scooter">
                <a:extLst>
                  <a:ext uri="{FF2B5EF4-FFF2-40B4-BE49-F238E27FC236}">
                    <a16:creationId xmlns:a16="http://schemas.microsoft.com/office/drawing/2014/main" id="{721968C7-1975-81E7-1F46-A06B02A481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6276548"/>
                  </p:ext>
                </p:extLst>
              </p:nvPr>
            </p:nvGraphicFramePr>
            <p:xfrm flipH="1">
              <a:off x="5844834" y="1320006"/>
              <a:ext cx="654729" cy="772794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 Model 46" descr="Scooter">
                <a:extLst>
                  <a:ext uri="{FF2B5EF4-FFF2-40B4-BE49-F238E27FC236}">
                    <a16:creationId xmlns:a16="http://schemas.microsoft.com/office/drawing/2014/main" id="{721968C7-1975-81E7-1F46-A06B02A481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5844834" y="1320006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 descr="Scooter">
                <a:extLst>
                  <a:ext uri="{FF2B5EF4-FFF2-40B4-BE49-F238E27FC236}">
                    <a16:creationId xmlns:a16="http://schemas.microsoft.com/office/drawing/2014/main" id="{49844ADE-B801-CD6C-8924-C025C3238B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318526"/>
                  </p:ext>
                </p:extLst>
              </p:nvPr>
            </p:nvGraphicFramePr>
            <p:xfrm flipH="1">
              <a:off x="4135522" y="2127284"/>
              <a:ext cx="676471" cy="651416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 descr="Scooter">
                <a:extLst>
                  <a:ext uri="{FF2B5EF4-FFF2-40B4-BE49-F238E27FC236}">
                    <a16:creationId xmlns:a16="http://schemas.microsoft.com/office/drawing/2014/main" id="{49844ADE-B801-CD6C-8924-C025C3238B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4135522" y="2127284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Scooter">
                <a:extLst>
                  <a:ext uri="{FF2B5EF4-FFF2-40B4-BE49-F238E27FC236}">
                    <a16:creationId xmlns:a16="http://schemas.microsoft.com/office/drawing/2014/main" id="{4A3C8710-3FDD-D568-1B6A-C81E793D09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5701403"/>
                  </p:ext>
                </p:extLst>
              </p:nvPr>
            </p:nvGraphicFramePr>
            <p:xfrm flipH="1">
              <a:off x="2858118" y="1331812"/>
              <a:ext cx="655200" cy="623240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Scooter">
                <a:extLst>
                  <a:ext uri="{FF2B5EF4-FFF2-40B4-BE49-F238E27FC236}">
                    <a16:creationId xmlns:a16="http://schemas.microsoft.com/office/drawing/2014/main" id="{4A3C8710-3FDD-D568-1B6A-C81E793D09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2858118" y="1331812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Scooter">
                <a:extLst>
                  <a:ext uri="{FF2B5EF4-FFF2-40B4-BE49-F238E27FC236}">
                    <a16:creationId xmlns:a16="http://schemas.microsoft.com/office/drawing/2014/main" id="{71735E1B-5BA0-D63A-FAAE-F6C2AAC0D5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0273244"/>
                  </p:ext>
                </p:extLst>
              </p:nvPr>
            </p:nvGraphicFramePr>
            <p:xfrm flipH="1">
              <a:off x="4348255" y="580911"/>
              <a:ext cx="655200" cy="63795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Scooter">
                <a:extLst>
                  <a:ext uri="{FF2B5EF4-FFF2-40B4-BE49-F238E27FC236}">
                    <a16:creationId xmlns:a16="http://schemas.microsoft.com/office/drawing/2014/main" id="{71735E1B-5BA0-D63A-FAAE-F6C2AAC0D5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4348255" y="580911"/>
                <a:ext cx="655200" cy="637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 descr="Scooter">
                <a:extLst>
                  <a:ext uri="{FF2B5EF4-FFF2-40B4-BE49-F238E27FC236}">
                    <a16:creationId xmlns:a16="http://schemas.microsoft.com/office/drawing/2014/main" id="{62B08338-BB4E-EC91-F2A4-62D8A04C15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3255721"/>
                  </p:ext>
                </p:extLst>
              </p:nvPr>
            </p:nvGraphicFramePr>
            <p:xfrm flipH="1">
              <a:off x="5844834" y="1320006"/>
              <a:ext cx="654729" cy="772794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4729" cy="772794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9002" ay="2253022" az="12353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21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 descr="Scooter">
                <a:extLst>
                  <a:ext uri="{FF2B5EF4-FFF2-40B4-BE49-F238E27FC236}">
                    <a16:creationId xmlns:a16="http://schemas.microsoft.com/office/drawing/2014/main" id="{62B08338-BB4E-EC91-F2A4-62D8A04C15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5844834" y="1320006"/>
                <a:ext cx="654729" cy="77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Scooter">
                <a:extLst>
                  <a:ext uri="{FF2B5EF4-FFF2-40B4-BE49-F238E27FC236}">
                    <a16:creationId xmlns:a16="http://schemas.microsoft.com/office/drawing/2014/main" id="{BA421290-9724-0043-6388-01F0A9F403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0843919"/>
                  </p:ext>
                </p:extLst>
              </p:nvPr>
            </p:nvGraphicFramePr>
            <p:xfrm flipH="1">
              <a:off x="4135522" y="2127284"/>
              <a:ext cx="676471" cy="651416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76471" cy="651416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4332" ay="2253268" az="901828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26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Scooter">
                <a:extLst>
                  <a:ext uri="{FF2B5EF4-FFF2-40B4-BE49-F238E27FC236}">
                    <a16:creationId xmlns:a16="http://schemas.microsoft.com/office/drawing/2014/main" id="{BA421290-9724-0043-6388-01F0A9F403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4135522" y="2127284"/>
                <a:ext cx="676471" cy="651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 descr="Scooter">
                <a:extLst>
                  <a:ext uri="{FF2B5EF4-FFF2-40B4-BE49-F238E27FC236}">
                    <a16:creationId xmlns:a16="http://schemas.microsoft.com/office/drawing/2014/main" id="{9DC6D9AC-11B5-1D19-5CA1-925228D186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154501"/>
                  </p:ext>
                </p:extLst>
              </p:nvPr>
            </p:nvGraphicFramePr>
            <p:xfrm flipH="1">
              <a:off x="2858118" y="1331812"/>
              <a:ext cx="655200" cy="623240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 descr="Scooter">
                <a:extLst>
                  <a:ext uri="{FF2B5EF4-FFF2-40B4-BE49-F238E27FC236}">
                    <a16:creationId xmlns:a16="http://schemas.microsoft.com/office/drawing/2014/main" id="{9DC6D9AC-11B5-1D19-5CA1-925228D186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2858118" y="1331812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Scooter">
                <a:extLst>
                  <a:ext uri="{FF2B5EF4-FFF2-40B4-BE49-F238E27FC236}">
                    <a16:creationId xmlns:a16="http://schemas.microsoft.com/office/drawing/2014/main" id="{9C88EC74-BF95-656E-6C52-71A62A77C6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7328327"/>
                  </p:ext>
                </p:extLst>
              </p:nvPr>
            </p:nvGraphicFramePr>
            <p:xfrm flipH="1">
              <a:off x="4348255" y="580911"/>
              <a:ext cx="655200" cy="63795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Scooter">
                <a:extLst>
                  <a:ext uri="{FF2B5EF4-FFF2-40B4-BE49-F238E27FC236}">
                    <a16:creationId xmlns:a16="http://schemas.microsoft.com/office/drawing/2014/main" id="{9C88EC74-BF95-656E-6C52-71A62A77C6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4348255" y="580911"/>
                <a:ext cx="655200" cy="637958"/>
              </a:xfrm>
              <a:prstGeom prst="rect">
                <a:avLst/>
              </a:prstGeom>
            </p:spPr>
          </p:pic>
        </mc:Fallback>
      </mc:AlternateContent>
      <p:pic>
        <p:nvPicPr>
          <p:cNvPr id="58" name="Picture 57" descr="A blue and white bus&#10;&#10;Description automatically generated with medium confidence">
            <a:extLst>
              <a:ext uri="{FF2B5EF4-FFF2-40B4-BE49-F238E27FC236}">
                <a16:creationId xmlns:a16="http://schemas.microsoft.com/office/drawing/2014/main" id="{2CD12F9B-724E-C4A8-7E84-F88ABF8ECB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83" y="4192839"/>
            <a:ext cx="1062974" cy="9040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cooter">
                <a:extLst>
                  <a:ext uri="{FF2B5EF4-FFF2-40B4-BE49-F238E27FC236}">
                    <a16:creationId xmlns:a16="http://schemas.microsoft.com/office/drawing/2014/main" id="{418FD764-06C6-7513-C876-2ACFB56A07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0044012"/>
                  </p:ext>
                </p:extLst>
              </p:nvPr>
            </p:nvGraphicFramePr>
            <p:xfrm flipH="1">
              <a:off x="4911653" y="810257"/>
              <a:ext cx="655200" cy="623240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23240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01973" ay="-2108697" az="-909130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46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cooter">
                <a:extLst>
                  <a:ext uri="{FF2B5EF4-FFF2-40B4-BE49-F238E27FC236}">
                    <a16:creationId xmlns:a16="http://schemas.microsoft.com/office/drawing/2014/main" id="{418FD764-06C6-7513-C876-2ACFB56A07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4911653" y="810257"/>
                <a:ext cx="655200" cy="6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cooter">
                <a:extLst>
                  <a:ext uri="{FF2B5EF4-FFF2-40B4-BE49-F238E27FC236}">
                    <a16:creationId xmlns:a16="http://schemas.microsoft.com/office/drawing/2014/main" id="{041A3AC3-0BB7-B767-72A8-0EB53AF61D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5623100"/>
                  </p:ext>
                </p:extLst>
              </p:nvPr>
            </p:nvGraphicFramePr>
            <p:xfrm flipH="1">
              <a:off x="6416082" y="-57047"/>
              <a:ext cx="655200" cy="63795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55200" cy="637958"/>
                    </a:xfrm>
                    <a:prstGeom prst="rect">
                      <a:avLst/>
                    </a:prstGeom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383" ay="-2717966" az="-192745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913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cooter">
                <a:extLst>
                  <a:ext uri="{FF2B5EF4-FFF2-40B4-BE49-F238E27FC236}">
                    <a16:creationId xmlns:a16="http://schemas.microsoft.com/office/drawing/2014/main" id="{041A3AC3-0BB7-B767-72A8-0EB53AF61D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6416082" y="-57047"/>
                <a:ext cx="655200" cy="637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467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2 0.01899 L 0.10274 0.093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11771 0.1118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55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1134 L 0.04623 0.05601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2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11159 0.10509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10104 -0.0909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10755 -0.09143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09727 0.08912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4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11159 0.10509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0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10104 -0.0909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10755 -0.09143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2"/>
                                            </p:cond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09727 0.08912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4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8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11159 0.10509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4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10104 -0.09097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0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10755 -0.09143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6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09727 0.08912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4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2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0"/>
                            </p:stCondLst>
                            <p:childTnLst>
                              <p:par>
                                <p:cTn id="9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11159 0.10509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8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10104 -0.09097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4"/>
                                            </p:cond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0755 -0.09143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0"/>
                                            </p:cond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09727 0.08912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4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6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9000"/>
                            </p:stCondLst>
                            <p:childTnLst>
                              <p:par>
                                <p:cTn id="1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11159 0.10509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2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0"/>
                            </p:stCondLst>
                            <p:childTnLst>
                              <p:par>
                                <p:cTn id="1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10104 -0.09097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8"/>
                                            </p:cond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1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1000"/>
                            </p:stCondLst>
                            <p:childTnLst>
                              <p:par>
                                <p:cTn id="1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0755 -0.09143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4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2000"/>
                            </p:stCondLst>
                            <p:childTnLst>
                              <p:par>
                                <p:cTn id="1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09727 0.08912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4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0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30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3000"/>
                            </p:stCondLst>
                            <p:childTnLst>
                              <p:par>
                                <p:cTn id="1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11159 0.10509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5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6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40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5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10104 -0.09097 " pathEditMode="relative" rAng="0" ptsTypes="AA">
                                      <p:cBhvr>
                                        <p:cTn id="1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4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2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5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0755 -0.09143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8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600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6000"/>
                            </p:stCondLst>
                            <p:childTnLst>
                              <p:par>
                                <p:cTn id="16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 L 0.03698 0.03426 " pathEditMode="relative" rAng="0" ptsTypes="AA">
                                      <p:cBhvr>
                                        <p:cTn id="1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4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700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10755 -0.09144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4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1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-4.44444E-6 L 0.02032 0.01806 " pathEditMode="relative" rAng="0" ptsTypes="AA">
                                      <p:cBhvr>
                                        <p:cTn id="17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889FD-14E2-3476-0F9B-DF1A657656F1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err="1">
                <a:solidFill>
                  <a:schemeClr val="bg1"/>
                </a:solidFill>
                <a:ea typeface="+mj-ea"/>
                <a:cs typeface="Abadi" panose="020F0502020204030204" pitchFamily="34" charset="0"/>
              </a:rPr>
              <a:t>Spørsmål</a:t>
            </a:r>
            <a:r>
              <a:rPr lang="en-US" sz="4400">
                <a:solidFill>
                  <a:schemeClr val="bg1"/>
                </a:solidFill>
                <a:ea typeface="+mj-ea"/>
                <a:cs typeface="Abadi" panose="020F0502020204030204" pitchFamily="34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8C2C7-2AC4-BEBA-D7DD-330055BBE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99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1059</Words>
  <Application>Microsoft Macintosh PowerPoint</Application>
  <PresentationFormat>Widescreen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Zaim Ul-Abrar Imran</cp:lastModifiedBy>
  <cp:revision>1</cp:revision>
  <dcterms:created xsi:type="dcterms:W3CDTF">2022-08-01T06:47:27Z</dcterms:created>
  <dcterms:modified xsi:type="dcterms:W3CDTF">2022-08-04T10:13:11Z</dcterms:modified>
</cp:coreProperties>
</file>